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59" r:id="rId4"/>
    <p:sldId id="275" r:id="rId5"/>
    <p:sldId id="263" r:id="rId6"/>
    <p:sldId id="276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EDDC7-9F09-4E60-AFCB-3DF3D4117215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59098-9502-4484-8C89-BCA02D459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46FBA8-E098-4FA6-B79D-AEDFF74253DC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CC8341-62C8-4BEE-BF4B-88EE83143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8458200" cy="1146175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Troy Hutchison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1295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Service Oriented Architecture (SOA)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Security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“SOA is a form of technology architecture that adheres to the principles of service-orientation. When realized through the Web services technology platform, SOA establishes the potential to support and promote these principles throughout the business process and automation domains of an enterprise.”</a:t>
            </a:r>
          </a:p>
          <a:p>
            <a:pPr algn="ctr">
              <a:buNone/>
            </a:pPr>
            <a:r>
              <a:rPr lang="en-US" sz="2000" dirty="0" smtClean="0"/>
              <a:t>Thomas </a:t>
            </a:r>
            <a:r>
              <a:rPr lang="en-US" sz="2000" dirty="0" err="1" smtClean="0"/>
              <a:t>Erl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SOA?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b="1" dirty="0" smtClean="0"/>
              <a:t>SOA is for building business applications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SOA is a Black-Box component architecture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SOA components are loosely coupled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SOA components are linked together through business processes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smtClean="0"/>
              <a:t>SOA Messaging</a:t>
            </a:r>
            <a:endParaRPr lang="en-US" dirty="0"/>
          </a:p>
        </p:txBody>
      </p:sp>
      <p:pic>
        <p:nvPicPr>
          <p:cNvPr id="4" name="Content Placeholder 3" descr="SO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9750" y="1817132"/>
            <a:ext cx="6115050" cy="3656800"/>
          </a:xfrm>
        </p:spPr>
      </p:pic>
      <p:sp>
        <p:nvSpPr>
          <p:cNvPr id="5" name="TextBox 4"/>
          <p:cNvSpPr txBox="1"/>
          <p:nvPr/>
        </p:nvSpPr>
        <p:spPr>
          <a:xfrm>
            <a:off x="4498522" y="1447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UDDI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25035" y="42672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WSDL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04264" y="426641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WSDL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36483" y="280773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53150" y="27432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89083" y="440793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486400"/>
            <a:ext cx="24472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Authentication</a:t>
            </a:r>
          </a:p>
          <a:p>
            <a:r>
              <a:rPr lang="en-US" sz="1200" i="1" dirty="0" smtClean="0"/>
              <a:t>Authorization and Access </a:t>
            </a:r>
            <a:r>
              <a:rPr lang="en-US" sz="1200" i="1" dirty="0" smtClean="0"/>
              <a:t>Control</a:t>
            </a:r>
          </a:p>
          <a:p>
            <a:r>
              <a:rPr lang="en-US" sz="1200" i="1" dirty="0" smtClean="0"/>
              <a:t>Data </a:t>
            </a:r>
            <a:r>
              <a:rPr lang="en-US" sz="1200" i="1" dirty="0" smtClean="0"/>
              <a:t>Integrity</a:t>
            </a:r>
          </a:p>
          <a:p>
            <a:r>
              <a:rPr lang="en-US" sz="1200" i="1" dirty="0" smtClean="0"/>
              <a:t>Auditing</a:t>
            </a:r>
          </a:p>
          <a:p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2895600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Privacy</a:t>
            </a:r>
          </a:p>
          <a:p>
            <a:r>
              <a:rPr lang="en-US" sz="1200" i="1" dirty="0" smtClean="0"/>
              <a:t>Auditing</a:t>
            </a:r>
          </a:p>
          <a:p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1981201"/>
            <a:ext cx="121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Access Control</a:t>
            </a:r>
          </a:p>
          <a:p>
            <a:r>
              <a:rPr lang="en-US" sz="1200" i="1" dirty="0" smtClean="0"/>
              <a:t>Data </a:t>
            </a:r>
            <a:r>
              <a:rPr lang="en-US" sz="1200" i="1" dirty="0" smtClean="0"/>
              <a:t>Integrity</a:t>
            </a:r>
          </a:p>
          <a:p>
            <a:r>
              <a:rPr lang="en-US" sz="1200" i="1" dirty="0" smtClean="0"/>
              <a:t>Auditing</a:t>
            </a:r>
          </a:p>
          <a:p>
            <a:endParaRPr lang="en-US" sz="1200" i="1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3352800" y="2667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6629400" y="34290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3657600" y="51816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Enterprise Service Bus (ESB)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27262" y="2000250"/>
            <a:ext cx="59150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1371600"/>
            <a:ext cx="5175391" cy="432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1900" b="1" dirty="0">
                <a:solidFill>
                  <a:schemeClr val="tx2"/>
                </a:solidFill>
              </a:rPr>
              <a:t>The Backbone of the SOA infrastructure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/>
              <a:t>Heightened security threats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Loosely coupled nature of interaction, requiring flexible ways of handling heterogeneous implementations.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Dynamic interaction between services necessitates dynamic security mechanisms.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Need to reuse existing security mechanisms in distributed systems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Benefits of SOA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smtClean="0"/>
              <a:t>Increased Interoperability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/>
              <a:t>Increased Federation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/>
              <a:t>Increased Vendor Diversification Options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/>
              <a:t>Increased Business and Technology Domain Alignment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/>
              <a:t>Increased Return on Investment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/>
              <a:t>Increased Organizational Agility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/>
              <a:t>Reduced IT Burden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quest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84550" y="1447800"/>
            <a:ext cx="3600450" cy="48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187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 Troy Hutchison  </vt:lpstr>
      <vt:lpstr>SOA</vt:lpstr>
      <vt:lpstr>What is SOA? </vt:lpstr>
      <vt:lpstr>SOA Messaging</vt:lpstr>
      <vt:lpstr>Enterprise Service Bus (ESB) </vt:lpstr>
      <vt:lpstr>SOA security requirements</vt:lpstr>
      <vt:lpstr>Benefits of SOA Design </vt:lpstr>
      <vt:lpstr>Questions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Troy Hutchison  SOA: Principles of Service Design, Thomas Erl, Prentice Hall, July 18, 2007</dc:title>
  <dc:creator>Troy Hutchison</dc:creator>
  <cp:lastModifiedBy>Troy Hutchison</cp:lastModifiedBy>
  <cp:revision>44</cp:revision>
  <dcterms:created xsi:type="dcterms:W3CDTF">2009-03-10T13:46:52Z</dcterms:created>
  <dcterms:modified xsi:type="dcterms:W3CDTF">2010-05-02T22:05:23Z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Troy Hutchison</vt:lpwstr>
  </property>
  <property fmtid="{D5CDD505-2E9C-101B-9397-08002B2CF9AE}" pid="3" name="Document Sensitivity">
    <vt:lpwstr>Unrestricted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Confirm Sensitivity">
    <vt:lpwstr>0</vt:lpwstr>
  </property>
  <property fmtid="{D5CDD505-2E9C-101B-9397-08002B2CF9AE}" pid="8" name="Allow Header Overwrite">
    <vt:lpwstr>-1</vt:lpwstr>
  </property>
  <property fmtid="{D5CDD505-2E9C-101B-9397-08002B2CF9AE}" pid="9" name="Allow Footer Overwrite">
    <vt:lpwstr>-1</vt:lpwstr>
  </property>
</Properties>
</file>